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EEE6-23D1-4D7B-94C9-8335A0D82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DF9A6-C833-4C73-AE2C-8C1022BFA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A9342-2F0F-4D76-9A77-9EE84CEA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105F2-780E-43CB-BD83-AF07394F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64A35-4C2A-4CBB-B063-CBA779D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ECCD-9764-4911-BB12-8C4EC5A4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45334-E86E-40F7-8A5D-95E367030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EC4A-77FD-43BD-9E27-D9BAC2FA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4448-5D5F-4DD4-9C57-BBF1ED55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87689-F3C5-4100-909B-C7F368B2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1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437CE-2C8F-43C5-BEC7-F9220F8CA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A63EF-63D8-49C3-B31B-E2F7FBA54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4C22-2C43-4037-B5C5-3B1E0B91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5DF30-0913-49C3-AEBE-90C91CAD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B82E-5C50-4B2A-900F-83B46AE7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852F-59C6-4D2B-8463-5F331B45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2894E-C0B4-42C4-A47B-A5A170DA3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2D4AC-46B4-4CA2-948B-19542D4D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22240-BAB9-4001-875C-F42C3B16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E9E86-FACB-4D68-9268-089B99B0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6F3B-DF68-490D-8E2C-23653D27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00508-E9E5-403F-AB5A-82E8ECF60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00C95-2666-466E-8D16-C0A76054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DCBD2-B688-47BF-B3D3-93620B8C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7AB43-9312-48FB-97F6-ABAABD931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57AA-F03F-4684-85C7-B116E003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3B43D-6AF8-441E-9C8F-B41708092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CE7FD-3F50-473D-A76B-73C5ACAF9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D3F6D-772C-4DD8-88F7-0709C245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82379-295E-4039-B23D-6245B29B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13D56-D63C-4527-9CD2-FC813FD7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0EF5-7D56-4D06-8748-3C6DAE6F2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2BE02-095E-4803-AD51-6D80545E6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E3215-A98A-4BBE-9062-25905D795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ACB63-9972-4BAD-9F8F-149AEE37C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9DBB3-7147-4996-B93E-43E6C6A6E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A8E17-09D3-4063-B665-EB13FE33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1BFFFC-9B47-4A50-A145-7F229B30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BEFFC-40EE-4F76-BE7C-40B2D585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CB7C1-5497-4779-8AA5-ACE5A615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BBBE7-F457-4B8B-BFE6-C6604B2B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C735C-0544-4599-A30A-820527F9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FB792-48FC-4854-9284-F17BFE2A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20A5B-8474-4133-835A-3DA413E7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B8052-D77D-4656-AD2E-ACC78472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9368-773D-486D-81C4-C23A5A96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B673-E7B6-46B9-9BBD-98252B676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5FFCD-14DA-4935-A237-93E90FEB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254AF-0CF2-4D8E-AE0B-F4BDA0475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B05A8-30FC-4AC8-923E-E6217138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46C61-8BCF-400A-AEFB-2945FAFE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B859A-08D9-4ACE-AB0E-051FB63F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2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4C73-AD20-488C-B6CE-65E4B050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D5D4F-A0F6-4967-ABD7-776A21B37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ECD41-7753-471A-BCA8-DA0C265F9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A76BF-E0D9-42DF-8C97-7F82606D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C0235-DB60-4419-8787-9C4D1145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553C-F4CA-499D-A82C-FF70C301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EDC1F-252F-46CD-92E0-EB56E451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C5E8-3877-427C-8261-FC235246C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37CEF-E5EF-40D4-89AA-F809CD3F9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BB4B-8A66-429B-805C-465DD497ACFA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AB5E6-ADEC-4A92-98F7-E64E7FF4E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501E-12C9-412F-AC5D-89B5CC62F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BF2E-47DE-4DDA-8DF4-CB96F110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ebp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555C-6406-4BB6-8C4B-CED89EA5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en-US" b="1" u="sng" dirty="0"/>
              <a:t>Our Partners and Sponsors</a:t>
            </a:r>
            <a:br>
              <a:rPr lang="en-US" b="1" u="sng" dirty="0"/>
            </a:br>
            <a:r>
              <a:rPr lang="en-US" sz="2000" b="1" dirty="0"/>
              <a:t>M. &amp; Y. Jones, A. Cohick, T. Newsom, Sr.</a:t>
            </a:r>
          </a:p>
        </p:txBody>
      </p:sp>
      <p:pic>
        <p:nvPicPr>
          <p:cNvPr id="1026" name="Picture 2" descr="UCCSSignatureCOErgb">
            <a:extLst>
              <a:ext uri="{FF2B5EF4-FFF2-40B4-BE49-F238E27FC236}">
                <a16:creationId xmlns:a16="http://schemas.microsoft.com/office/drawing/2014/main" id="{96031876-0E0D-4E52-8711-29F85A09A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34" y="1826005"/>
            <a:ext cx="471139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ccounting, Tax Services, Banking &amp; Finance Archives - My Black Colorado">
            <a:extLst>
              <a:ext uri="{FF2B5EF4-FFF2-40B4-BE49-F238E27FC236}">
                <a16:creationId xmlns:a16="http://schemas.microsoft.com/office/drawing/2014/main" id="{41BD334E-51B8-47F0-9472-815EA6DD0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" y="4985924"/>
            <a:ext cx="2689889" cy="155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Image preview">
            <a:extLst>
              <a:ext uri="{FF2B5EF4-FFF2-40B4-BE49-F238E27FC236}">
                <a16:creationId xmlns:a16="http://schemas.microsoft.com/office/drawing/2014/main" id="{1FE3574F-CE65-4A44-9BB6-1AE8FAA6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247" y="2651290"/>
            <a:ext cx="4119864" cy="366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C:\Users\newsoty\Pictures\CSAC image.webp">
            <a:extLst>
              <a:ext uri="{FF2B5EF4-FFF2-40B4-BE49-F238E27FC236}">
                <a16:creationId xmlns:a16="http://schemas.microsoft.com/office/drawing/2014/main" id="{2A0AF640-8F3A-41F1-9A07-2940C88CD4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:\Users\newsoty\Pictures\CSAC image.webp">
            <a:extLst>
              <a:ext uri="{FF2B5EF4-FFF2-40B4-BE49-F238E27FC236}">
                <a16:creationId xmlns:a16="http://schemas.microsoft.com/office/drawing/2014/main" id="{A5641D7B-0C23-405C-9F4B-AD69FB0AA1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5F5108-90CD-4273-A7AA-2BA2676375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16" y="3085641"/>
            <a:ext cx="3611731" cy="14355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2C7348-A4D7-4EE8-82C5-FA812D2DAA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721618"/>
            <a:ext cx="5487166" cy="18671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4D1912-37B9-4D25-9F03-7788521E44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5" y="1945162"/>
            <a:ext cx="2227856" cy="2241353"/>
          </a:xfrm>
          <a:prstGeom prst="rect">
            <a:avLst/>
          </a:prstGeom>
        </p:spPr>
      </p:pic>
      <p:pic>
        <p:nvPicPr>
          <p:cNvPr id="14" name="Picture 6" descr="Pikes Peak Library District (@ppld) | Twitter">
            <a:extLst>
              <a:ext uri="{FF2B5EF4-FFF2-40B4-BE49-F238E27FC236}">
                <a16:creationId xmlns:a16="http://schemas.microsoft.com/office/drawing/2014/main" id="{7D0F2A2E-CEEB-49CB-AF23-074607F63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28" y="433633"/>
            <a:ext cx="2167152" cy="195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B13243-4530-4058-9222-0EE95C8D4D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151" y="3429000"/>
            <a:ext cx="1894702" cy="1559727"/>
          </a:xfrm>
          <a:prstGeom prst="rect">
            <a:avLst/>
          </a:prstGeom>
        </p:spPr>
      </p:pic>
      <p:pic>
        <p:nvPicPr>
          <p:cNvPr id="4" name="Picture 2" descr="Food and Nutrition Services / Food &amp; Nutrition Services">
            <a:extLst>
              <a:ext uri="{FF2B5EF4-FFF2-40B4-BE49-F238E27FC236}">
                <a16:creationId xmlns:a16="http://schemas.microsoft.com/office/drawing/2014/main" id="{E7638BFB-B9D1-44A5-A485-F24460007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4423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Widefield School District 3 logo.png">
            <a:extLst>
              <a:ext uri="{FF2B5EF4-FFF2-40B4-BE49-F238E27FC236}">
                <a16:creationId xmlns:a16="http://schemas.microsoft.com/office/drawing/2014/main" id="{ABFFF9F1-2468-4EB4-9A55-F90BC9532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23" y="5102748"/>
            <a:ext cx="3112732" cy="11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56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Our Partners and Sponsors M. &amp; Y. Jones, A. Cohick, T. Newsom, Sr.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EDUCATORS’ NEWORK SPONSORS</dc:title>
  <dc:creator>NEWSOM, THERESA Y</dc:creator>
  <cp:lastModifiedBy>NEWSOM, THERESA Y</cp:lastModifiedBy>
  <cp:revision>25</cp:revision>
  <dcterms:created xsi:type="dcterms:W3CDTF">2020-09-21T14:42:40Z</dcterms:created>
  <dcterms:modified xsi:type="dcterms:W3CDTF">2021-09-24T18:37:28Z</dcterms:modified>
</cp:coreProperties>
</file>